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28"/>
  </p:normalViewPr>
  <p:slideViewPr>
    <p:cSldViewPr snapToGrid="0">
      <p:cViewPr varScale="1">
        <p:scale>
          <a:sx n="110" d="100"/>
          <a:sy n="110" d="100"/>
        </p:scale>
        <p:origin x="5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3/28/24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3/28/24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3/28/24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18E1-9EDE-2892-A4F5-44251F6FDB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Kuantitatif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C43EDB-F419-049C-0052-FB036E6C03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Endang Iryani</a:t>
            </a:r>
          </a:p>
        </p:txBody>
      </p:sp>
    </p:spTree>
    <p:extLst>
      <p:ext uri="{BB962C8B-B14F-4D97-AF65-F5344CB8AC3E}">
        <p14:creationId xmlns:p14="http://schemas.microsoft.com/office/powerpoint/2010/main" val="585839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3211B-04AE-B43A-1C9D-BB5405D8E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Alur </a:t>
            </a:r>
            <a:r>
              <a:rPr lang="en-US" dirty="0" err="1"/>
              <a:t>kuantitatif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91F35F-A5AF-2ACE-6CF2-01983B00F0E8}"/>
              </a:ext>
            </a:extLst>
          </p:cNvPr>
          <p:cNvSpPr/>
          <p:nvPr/>
        </p:nvSpPr>
        <p:spPr>
          <a:xfrm>
            <a:off x="829056" y="3986784"/>
            <a:ext cx="1243584" cy="55168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RUMUSAN MASALAH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195F7B-23A2-658B-C095-EFCF371A4375}"/>
              </a:ext>
            </a:extLst>
          </p:cNvPr>
          <p:cNvSpPr/>
          <p:nvPr/>
        </p:nvSpPr>
        <p:spPr>
          <a:xfrm>
            <a:off x="2602992" y="3986784"/>
            <a:ext cx="1243584" cy="55168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LANDASAN TEORI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6B0E8D-4B86-83C5-28C7-DD175EB547BB}"/>
              </a:ext>
            </a:extLst>
          </p:cNvPr>
          <p:cNvSpPr/>
          <p:nvPr/>
        </p:nvSpPr>
        <p:spPr>
          <a:xfrm>
            <a:off x="4541520" y="3986784"/>
            <a:ext cx="1432560" cy="55168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PERUMUSAN HIPOTESIS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B3A09F-EE75-9E73-6932-2C36A8714A3A}"/>
              </a:ext>
            </a:extLst>
          </p:cNvPr>
          <p:cNvSpPr/>
          <p:nvPr/>
        </p:nvSpPr>
        <p:spPr>
          <a:xfrm>
            <a:off x="6772656" y="3992880"/>
            <a:ext cx="1432560" cy="55168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PENGUMPULAN DATA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36A9A5-DDB6-6CBD-D774-F7A72579E6F8}"/>
              </a:ext>
            </a:extLst>
          </p:cNvPr>
          <p:cNvSpPr/>
          <p:nvPr/>
        </p:nvSpPr>
        <p:spPr>
          <a:xfrm>
            <a:off x="9150096" y="3986784"/>
            <a:ext cx="1243584" cy="55168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ANALISIS DATA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ABBEB1A-FC1E-BE0E-5C5F-2B4984E18C9D}"/>
              </a:ext>
            </a:extLst>
          </p:cNvPr>
          <p:cNvSpPr/>
          <p:nvPr/>
        </p:nvSpPr>
        <p:spPr>
          <a:xfrm>
            <a:off x="7687056" y="3002280"/>
            <a:ext cx="2084832" cy="55168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PENGEMBANGAN INSTRUMENT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2F95446-B7FC-0FB7-05BB-A7ECB3843193}"/>
              </a:ext>
            </a:extLst>
          </p:cNvPr>
          <p:cNvSpPr/>
          <p:nvPr/>
        </p:nvSpPr>
        <p:spPr>
          <a:xfrm>
            <a:off x="7687056" y="1808988"/>
            <a:ext cx="2084832" cy="55168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PENGUJIAN INSTRUMENT</a:t>
            </a:r>
          </a:p>
        </p:txBody>
      </p:sp>
      <p:sp>
        <p:nvSpPr>
          <p:cNvPr id="11" name="Snip Diagonal Corner of Rectangle 10">
            <a:extLst>
              <a:ext uri="{FF2B5EF4-FFF2-40B4-BE49-F238E27FC236}">
                <a16:creationId xmlns:a16="http://schemas.microsoft.com/office/drawing/2014/main" id="{B1E5CF49-EBEE-7E95-3C31-AE201E480946}"/>
              </a:ext>
            </a:extLst>
          </p:cNvPr>
          <p:cNvSpPr/>
          <p:nvPr/>
        </p:nvSpPr>
        <p:spPr>
          <a:xfrm>
            <a:off x="5614416" y="2548128"/>
            <a:ext cx="1432560" cy="880872"/>
          </a:xfrm>
          <a:prstGeom prst="snip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POPULASI DAN SAMPEL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7C2CFC-55BA-BB76-C7E4-456A9D16679E}"/>
              </a:ext>
            </a:extLst>
          </p:cNvPr>
          <p:cNvSpPr/>
          <p:nvPr/>
        </p:nvSpPr>
        <p:spPr>
          <a:xfrm>
            <a:off x="9150096" y="5180076"/>
            <a:ext cx="1594104" cy="55168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SIMPULAN DAN SARAN</a:t>
            </a: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4D331EF8-5B77-D3D7-F127-93E1D64A7522}"/>
              </a:ext>
            </a:extLst>
          </p:cNvPr>
          <p:cNvSpPr/>
          <p:nvPr/>
        </p:nvSpPr>
        <p:spPr>
          <a:xfrm>
            <a:off x="2097024" y="4096512"/>
            <a:ext cx="530352" cy="3444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8A10BC4A-B29B-8DB6-07A1-5F8920C99F0C}"/>
              </a:ext>
            </a:extLst>
          </p:cNvPr>
          <p:cNvSpPr/>
          <p:nvPr/>
        </p:nvSpPr>
        <p:spPr>
          <a:xfrm>
            <a:off x="3846576" y="4096512"/>
            <a:ext cx="798576" cy="3444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B35F92D2-6D76-C660-B188-D92625EC4591}"/>
              </a:ext>
            </a:extLst>
          </p:cNvPr>
          <p:cNvSpPr/>
          <p:nvPr/>
        </p:nvSpPr>
        <p:spPr>
          <a:xfrm>
            <a:off x="5967984" y="4090416"/>
            <a:ext cx="798576" cy="3444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E4B63A62-7145-EF36-225F-BC646546BECA}"/>
              </a:ext>
            </a:extLst>
          </p:cNvPr>
          <p:cNvSpPr/>
          <p:nvPr/>
        </p:nvSpPr>
        <p:spPr>
          <a:xfrm>
            <a:off x="8205216" y="4123944"/>
            <a:ext cx="944880" cy="3444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>
            <a:extLst>
              <a:ext uri="{FF2B5EF4-FFF2-40B4-BE49-F238E27FC236}">
                <a16:creationId xmlns:a16="http://schemas.microsoft.com/office/drawing/2014/main" id="{D914D97A-AE3C-3921-D739-96D377772353}"/>
              </a:ext>
            </a:extLst>
          </p:cNvPr>
          <p:cNvSpPr/>
          <p:nvPr/>
        </p:nvSpPr>
        <p:spPr>
          <a:xfrm>
            <a:off x="9771888" y="4538472"/>
            <a:ext cx="371856" cy="64160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B71D768-AF8A-8DD4-61E3-9654F39F78B9}"/>
              </a:ext>
            </a:extLst>
          </p:cNvPr>
          <p:cNvCxnSpPr>
            <a:cxnSpLocks/>
            <a:stCxn id="7" idx="0"/>
            <a:endCxn id="9" idx="2"/>
          </p:cNvCxnSpPr>
          <p:nvPr/>
        </p:nvCxnSpPr>
        <p:spPr>
          <a:xfrm flipV="1">
            <a:off x="7488936" y="3553968"/>
            <a:ext cx="1240536" cy="4389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4877C3F-2289-A59D-CCA7-C582F0BE9B79}"/>
              </a:ext>
            </a:extLst>
          </p:cNvPr>
          <p:cNvCxnSpPr>
            <a:stCxn id="7" idx="0"/>
            <a:endCxn id="11" idx="1"/>
          </p:cNvCxnSpPr>
          <p:nvPr/>
        </p:nvCxnSpPr>
        <p:spPr>
          <a:xfrm flipH="1" flipV="1">
            <a:off x="6330696" y="3429000"/>
            <a:ext cx="1158240" cy="5638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5F60ACE-3DE1-89FF-B987-026AB3CEFB08}"/>
              </a:ext>
            </a:extLst>
          </p:cNvPr>
          <p:cNvCxnSpPr>
            <a:stCxn id="9" idx="0"/>
            <a:endCxn id="10" idx="2"/>
          </p:cNvCxnSpPr>
          <p:nvPr/>
        </p:nvCxnSpPr>
        <p:spPr>
          <a:xfrm flipV="1">
            <a:off x="8729472" y="2360676"/>
            <a:ext cx="0" cy="6416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4BF1177-3F85-7D5F-3736-1F8041A5D1D7}"/>
              </a:ext>
            </a:extLst>
          </p:cNvPr>
          <p:cNvCxnSpPr>
            <a:stCxn id="12" idx="1"/>
          </p:cNvCxnSpPr>
          <p:nvPr/>
        </p:nvCxnSpPr>
        <p:spPr>
          <a:xfrm flipH="1">
            <a:off x="1487424" y="5455920"/>
            <a:ext cx="7662672" cy="6096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F9196EF-BCE5-A40D-71F9-4FE95189306F}"/>
              </a:ext>
            </a:extLst>
          </p:cNvPr>
          <p:cNvCxnSpPr>
            <a:endCxn id="4" idx="2"/>
          </p:cNvCxnSpPr>
          <p:nvPr/>
        </p:nvCxnSpPr>
        <p:spPr>
          <a:xfrm flipV="1">
            <a:off x="1447800" y="4538472"/>
            <a:ext cx="3048" cy="911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52E7155-BA66-3885-ACB4-509B9EA7DE92}"/>
              </a:ext>
            </a:extLst>
          </p:cNvPr>
          <p:cNvCxnSpPr/>
          <p:nvPr/>
        </p:nvCxnSpPr>
        <p:spPr>
          <a:xfrm flipV="1">
            <a:off x="3227832" y="4547616"/>
            <a:ext cx="3048" cy="911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8A0F39B-A4C4-1F55-2CDA-13036C31D925}"/>
              </a:ext>
            </a:extLst>
          </p:cNvPr>
          <p:cNvCxnSpPr/>
          <p:nvPr/>
        </p:nvCxnSpPr>
        <p:spPr>
          <a:xfrm flipV="1">
            <a:off x="5257800" y="4506468"/>
            <a:ext cx="3048" cy="911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75F26E9-D68B-94F9-4BF8-86C92F6868D1}"/>
              </a:ext>
            </a:extLst>
          </p:cNvPr>
          <p:cNvCxnSpPr/>
          <p:nvPr/>
        </p:nvCxnSpPr>
        <p:spPr>
          <a:xfrm flipV="1">
            <a:off x="7485888" y="4506468"/>
            <a:ext cx="3048" cy="911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028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A6808-3B85-2B12-EBB4-5E4B79C5B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MASALAH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F683D-4E4E-EAE7-4D80-AFF7D1B2F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PENYIMPANGAN ANTARA PERNGALAMAN DENGAN KENYATAAN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PENYIMPANGAN ANTARA APA YANG TELAH DIRENCANAKAN DENGAN KENYATAAN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ADA PENGADUAN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ADA KOMPETISI</a:t>
            </a:r>
          </a:p>
        </p:txBody>
      </p:sp>
    </p:spTree>
    <p:extLst>
      <p:ext uri="{BB962C8B-B14F-4D97-AF65-F5344CB8AC3E}">
        <p14:creationId xmlns:p14="http://schemas.microsoft.com/office/powerpoint/2010/main" val="258503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3A3E1-F8BC-E3E0-9088-65E0C2E7D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PENYIMPANGAN ANTARA PERNGALAMAN DENGAN KENYATAAN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0A956-BF21-DE81-DA43-9BEC1811D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dirty="0"/>
              <a:t>BIASANYA MENGAJAR DENGAN OFFLINE KEMUDIAN BERUBAH MENJADI ONLINE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MENULIS REFERENSI DENGAN FOOT NOTE ATAU MANUAL BERUBAH KE MENDELEY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BIASA DENGAN KETENTUAN KURIKULUM 2013, ADAPTASI KE KURIKULUM MERDEKA</a:t>
            </a:r>
          </a:p>
        </p:txBody>
      </p:sp>
    </p:spTree>
    <p:extLst>
      <p:ext uri="{BB962C8B-B14F-4D97-AF65-F5344CB8AC3E}">
        <p14:creationId xmlns:p14="http://schemas.microsoft.com/office/powerpoint/2010/main" val="258691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7275D-4407-C637-2F2D-6F8904677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PENYIMPANGAN ANTARA APA YANG TELAH DIRENCANAKAN DENGAN KENYATAAN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238FF-60B4-8080-0CF6-F76CCC849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dirty="0"/>
              <a:t>PENGANGKATAN HONORER MENJADI GURU PNS, TETAPI ADA PROSES P3K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SEMUA GURU MENDAPATKAN SERTIFIKASI TETAPI ADA KUOTA SERTIFIKASI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MURID MANDIRI DALAM BELAJAR MELALUI KURIKULUM MERDEKA TETAPI SARANA DAN PEMAHAMAN GURU BELUM MEMADAI</a:t>
            </a:r>
          </a:p>
        </p:txBody>
      </p:sp>
    </p:spTree>
    <p:extLst>
      <p:ext uri="{BB962C8B-B14F-4D97-AF65-F5344CB8AC3E}">
        <p14:creationId xmlns:p14="http://schemas.microsoft.com/office/powerpoint/2010/main" val="2016797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7158B-83F4-46FC-B3DC-B56DD94A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 PENGADUAN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80EA1-6BD9-6FAB-FCD8-31ABDAE46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dirty="0"/>
              <a:t>KETIDAKPUASAAN MASYRAKAT DENGAN SISTEM SEKOLAH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SISWA YANG DILECEHKAN DILAPORKAN OLEH WALI MURID 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KEPALA SEKOLAH YANG KORUPSI MENDAPATKAN PENGADUAN DARI LSM</a:t>
            </a:r>
          </a:p>
        </p:txBody>
      </p:sp>
    </p:spTree>
    <p:extLst>
      <p:ext uri="{BB962C8B-B14F-4D97-AF65-F5344CB8AC3E}">
        <p14:creationId xmlns:p14="http://schemas.microsoft.com/office/powerpoint/2010/main" val="105472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914A1-AE1C-3D72-6417-682871E69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 KOMPETISI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8B9A6-C35E-BDA3-D9FC-F9295E664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dirty="0"/>
              <a:t>PENINGKATAN MUTU SEKOLAH (AKREDITASI)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PEMBANGUNAN SDIT YANG BERSAING DENGA MI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KEMANDIRIAN SMA DAN SMK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SEKOLAH SWASTA DAN SEKOLAH NEGERI</a:t>
            </a:r>
          </a:p>
        </p:txBody>
      </p:sp>
    </p:spTree>
    <p:extLst>
      <p:ext uri="{BB962C8B-B14F-4D97-AF65-F5344CB8AC3E}">
        <p14:creationId xmlns:p14="http://schemas.microsoft.com/office/powerpoint/2010/main" val="854165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A854-FA89-29F8-BA26-0A9E94616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LATAR BELAKANG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652359-D537-2C39-8931-64C5988A9392}"/>
              </a:ext>
            </a:extLst>
          </p:cNvPr>
          <p:cNvSpPr/>
          <p:nvPr/>
        </p:nvSpPr>
        <p:spPr>
          <a:xfrm>
            <a:off x="1417898" y="2874380"/>
            <a:ext cx="1400537" cy="6163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KEADAAN IDEAL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54AC7B-6C00-3B94-B536-3EE02DECE817}"/>
              </a:ext>
            </a:extLst>
          </p:cNvPr>
          <p:cNvSpPr/>
          <p:nvPr/>
        </p:nvSpPr>
        <p:spPr>
          <a:xfrm>
            <a:off x="4541500" y="2966736"/>
            <a:ext cx="1400537" cy="6163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KENYATAAN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D5A86A-BB32-7081-05A0-C964285E72F9}"/>
              </a:ext>
            </a:extLst>
          </p:cNvPr>
          <p:cNvSpPr/>
          <p:nvPr/>
        </p:nvSpPr>
        <p:spPr>
          <a:xfrm>
            <a:off x="2974692" y="3972045"/>
            <a:ext cx="1400537" cy="6163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GAP</a:t>
            </a:r>
          </a:p>
        </p:txBody>
      </p:sp>
      <p:sp>
        <p:nvSpPr>
          <p:cNvPr id="9" name="Left-right Arrow 8">
            <a:extLst>
              <a:ext uri="{FF2B5EF4-FFF2-40B4-BE49-F238E27FC236}">
                <a16:creationId xmlns:a16="http://schemas.microsoft.com/office/drawing/2014/main" id="{37572BD6-9CCC-CD1A-D95A-6B4B00BED277}"/>
              </a:ext>
            </a:extLst>
          </p:cNvPr>
          <p:cNvSpPr/>
          <p:nvPr/>
        </p:nvSpPr>
        <p:spPr>
          <a:xfrm>
            <a:off x="2818435" y="3120824"/>
            <a:ext cx="1723065" cy="308176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3F0D8355-D333-1AA2-6959-A57C083553E4}"/>
              </a:ext>
            </a:extLst>
          </p:cNvPr>
          <p:cNvSpPr/>
          <p:nvPr/>
        </p:nvSpPr>
        <p:spPr>
          <a:xfrm>
            <a:off x="3518703" y="3355694"/>
            <a:ext cx="312517" cy="616352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FA3B83-04AA-562D-4D78-E4F7D02D464E}"/>
              </a:ext>
            </a:extLst>
          </p:cNvPr>
          <p:cNvSpPr txBox="1"/>
          <p:nvPr/>
        </p:nvSpPr>
        <p:spPr>
          <a:xfrm>
            <a:off x="7347997" y="884503"/>
            <a:ext cx="4062714" cy="1200329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D" b="1" i="0" u="none" strike="noStrike" dirty="0">
                <a:solidFill>
                  <a:srgbClr val="333333"/>
                </a:solidFill>
                <a:effectLst/>
                <a:latin typeface="Cuprum"/>
              </a:rPr>
              <a:t>PENERAPAN MEDIA SNACK VIDEO DALAM MENINGKATKAN KEMAMPUAN SPEAKING MAHASISWA BAHASA INGGRIS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F5ECF6-FCCE-0233-EEDA-06D283F90842}"/>
              </a:ext>
            </a:extLst>
          </p:cNvPr>
          <p:cNvSpPr txBox="1"/>
          <p:nvPr/>
        </p:nvSpPr>
        <p:spPr>
          <a:xfrm>
            <a:off x="7510041" y="2382160"/>
            <a:ext cx="3368233" cy="14773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l"/>
            <a:r>
              <a:rPr lang="en-ID" b="1" i="0" u="none" strike="noStrike" dirty="0">
                <a:solidFill>
                  <a:srgbClr val="333333"/>
                </a:solidFill>
                <a:effectLst/>
                <a:latin typeface="Cuprum"/>
              </a:rPr>
              <a:t>EFEKTIVITAS MODEL PEMBELAJARAN INKLUSIF TERINTEGRASI MODEL PEMBELAJARAN DIFFERENSIASI PADA SEKOLAH DASAR INKLUSI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BD73DD-7D47-273F-42B9-FC6386468CB4}"/>
              </a:ext>
            </a:extLst>
          </p:cNvPr>
          <p:cNvSpPr txBox="1"/>
          <p:nvPr/>
        </p:nvSpPr>
        <p:spPr>
          <a:xfrm>
            <a:off x="7347997" y="4156816"/>
            <a:ext cx="4258516" cy="14773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l"/>
            <a:r>
              <a:rPr lang="en-ID" b="1" i="0" u="none" strike="noStrike" dirty="0">
                <a:solidFill>
                  <a:srgbClr val="333333"/>
                </a:solidFill>
                <a:effectLst/>
                <a:latin typeface="Cuprum"/>
              </a:rPr>
              <a:t>HUBUNGAN MOTIVASI TERHADAP KUALITAS MUTU LULUSAN SISWA SEKOLAH DASAR NEGERI (SDN) 1 SOLEAR TANGERANG (Study </a:t>
            </a:r>
            <a:r>
              <a:rPr lang="en-ID" b="1" i="0" u="none" strike="noStrike" dirty="0" err="1">
                <a:solidFill>
                  <a:srgbClr val="333333"/>
                </a:solidFill>
                <a:effectLst/>
                <a:latin typeface="Cuprum"/>
              </a:rPr>
              <a:t>Kasus</a:t>
            </a:r>
            <a:r>
              <a:rPr lang="en-ID" b="1" i="0" u="none" strike="noStrike" dirty="0">
                <a:solidFill>
                  <a:srgbClr val="333333"/>
                </a:solidFill>
                <a:effectLst/>
                <a:latin typeface="Cuprum"/>
              </a:rPr>
              <a:t> Pada </a:t>
            </a:r>
            <a:r>
              <a:rPr lang="en-ID" b="1" i="0" u="none" strike="noStrike" dirty="0" err="1">
                <a:solidFill>
                  <a:srgbClr val="333333"/>
                </a:solidFill>
                <a:effectLst/>
                <a:latin typeface="Cuprum"/>
              </a:rPr>
              <a:t>Siswa</a:t>
            </a:r>
            <a:r>
              <a:rPr lang="en-ID" b="1" i="0" u="none" strike="noStrike" dirty="0">
                <a:solidFill>
                  <a:srgbClr val="333333"/>
                </a:solidFill>
                <a:effectLst/>
                <a:latin typeface="Cuprum"/>
              </a:rPr>
              <a:t> </a:t>
            </a:r>
            <a:r>
              <a:rPr lang="en-ID" b="1" i="0" u="none" strike="noStrike" dirty="0" err="1">
                <a:solidFill>
                  <a:srgbClr val="333333"/>
                </a:solidFill>
                <a:effectLst/>
                <a:latin typeface="Cuprum"/>
              </a:rPr>
              <a:t>Berlatar</a:t>
            </a:r>
            <a:r>
              <a:rPr lang="en-ID" b="1" i="0" u="none" strike="noStrike" dirty="0">
                <a:solidFill>
                  <a:srgbClr val="333333"/>
                </a:solidFill>
                <a:effectLst/>
                <a:latin typeface="Cuprum"/>
              </a:rPr>
              <a:t> </a:t>
            </a:r>
            <a:r>
              <a:rPr lang="en-ID" b="1" i="0" u="none" strike="noStrike" dirty="0" err="1">
                <a:solidFill>
                  <a:srgbClr val="333333"/>
                </a:solidFill>
                <a:effectLst/>
                <a:latin typeface="Cuprum"/>
              </a:rPr>
              <a:t>Belakang</a:t>
            </a:r>
            <a:r>
              <a:rPr lang="en-ID" b="1" i="0" u="none" strike="noStrike" dirty="0">
                <a:solidFill>
                  <a:srgbClr val="333333"/>
                </a:solidFill>
                <a:effectLst/>
                <a:latin typeface="Cuprum"/>
              </a:rPr>
              <a:t> Anak </a:t>
            </a:r>
            <a:r>
              <a:rPr lang="en-ID" b="1" i="0" u="none" strike="noStrike" dirty="0" err="1">
                <a:solidFill>
                  <a:srgbClr val="333333"/>
                </a:solidFill>
                <a:effectLst/>
                <a:latin typeface="Cuprum"/>
              </a:rPr>
              <a:t>Pedagang</a:t>
            </a:r>
            <a:r>
              <a:rPr lang="en-ID" b="1" i="0" u="none" strike="noStrike" dirty="0">
                <a:solidFill>
                  <a:srgbClr val="333333"/>
                </a:solidFill>
                <a:effectLst/>
                <a:latin typeface="Cuprum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99253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</TotalTime>
  <Words>221</Words>
  <Application>Microsoft Macintosh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Cuprum</vt:lpstr>
      <vt:lpstr>Tw Cen MT</vt:lpstr>
      <vt:lpstr>Tw Cen MT Condensed</vt:lpstr>
      <vt:lpstr>Wingdings 3</vt:lpstr>
      <vt:lpstr>Integral</vt:lpstr>
      <vt:lpstr>Penelitian Kuantitatif </vt:lpstr>
      <vt:lpstr>Alur kuantitatif</vt:lpstr>
      <vt:lpstr>MASALAH</vt:lpstr>
      <vt:lpstr>PENYIMPANGAN ANTARA PERNGALAMAN DENGAN KENYATAAN </vt:lpstr>
      <vt:lpstr>PENYIMPANGAN ANTARA APA YANG TELAH DIRENCANAKAN DENGAN KENYATAAN </vt:lpstr>
      <vt:lpstr>ADA PENGADUAN  </vt:lpstr>
      <vt:lpstr>ADA KOMPETISI </vt:lpstr>
      <vt:lpstr>LATAR BELAKANG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Penelitian Kuantitatif </dc:title>
  <dc:creator>endang iryani</dc:creator>
  <cp:lastModifiedBy>endang iryani</cp:lastModifiedBy>
  <cp:revision>4</cp:revision>
  <dcterms:created xsi:type="dcterms:W3CDTF">2024-03-28T08:10:04Z</dcterms:created>
  <dcterms:modified xsi:type="dcterms:W3CDTF">2024-03-28T08:33:20Z</dcterms:modified>
</cp:coreProperties>
</file>